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97841-5A27-4327-9ABA-8658564D0E1A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54F82-55DD-4DA5-81D7-ED8530C560B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600" dirty="0"/>
              <a:t>Krótko opisz dziedzinę do jakiej masz zamiar wejść oraz usługę, którą chciałbyś wytwarzać lub sprzedawać.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" indent="0" algn="just">
              <a:lnSpc>
                <a:spcPct val="100000"/>
              </a:lnSpc>
              <a:buNone/>
            </a:pPr>
            <a:r>
              <a:rPr lang="pl-PL" sz="2800" dirty="0" smtClean="0">
                <a:solidFill>
                  <a:srgbClr val="002060"/>
                </a:solidFill>
              </a:rPr>
              <a:t>Działalność, którą zamierzamy rozpocząć, </a:t>
            </a:r>
            <a:r>
              <a:rPr lang="pl-PL" sz="2800" dirty="0">
                <a:solidFill>
                  <a:srgbClr val="002060"/>
                </a:solidFill>
              </a:rPr>
              <a:t>to działalność </a:t>
            </a:r>
            <a:r>
              <a:rPr lang="pl-PL" sz="2800" dirty="0" smtClean="0">
                <a:solidFill>
                  <a:srgbClr val="002060"/>
                </a:solidFill>
              </a:rPr>
              <a:t>handlowo – usługowa określona grupą/klasą: 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pl-PL" sz="2800" dirty="0" smtClean="0">
                <a:solidFill>
                  <a:srgbClr val="002060"/>
                </a:solidFill>
              </a:rPr>
              <a:t>G – 47.24 /sprzedaż detaliczna ciast, wyrobów ciastkarskich i cukierniczych prowadzona w wyspecjalizowanych sklepach/ i 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pl-PL" sz="2800" dirty="0" smtClean="0">
                <a:solidFill>
                  <a:srgbClr val="002060"/>
                </a:solidFill>
              </a:rPr>
              <a:t>I – 56.30 /przygotowywanie i podawanie napojów/ 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pl-PL" sz="2800" dirty="0" smtClean="0">
                <a:solidFill>
                  <a:srgbClr val="002060"/>
                </a:solidFill>
              </a:rPr>
              <a:t>według </a:t>
            </a:r>
            <a:r>
              <a:rPr lang="pl-PL" sz="2800" b="1" i="1" dirty="0" smtClean="0">
                <a:solidFill>
                  <a:srgbClr val="002060"/>
                </a:solidFill>
              </a:rPr>
              <a:t>Rozporządzenia </a:t>
            </a:r>
            <a:r>
              <a:rPr lang="pl-PL" sz="2800" b="1" i="1" dirty="0">
                <a:solidFill>
                  <a:srgbClr val="002060"/>
                </a:solidFill>
              </a:rPr>
              <a:t>Rady Ministrów z dnia 24.12.2007 r. w sprawie Polskiej Klasyfikacji Działalności (PKD). 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pl-PL" sz="2800" dirty="0" smtClean="0">
                <a:solidFill>
                  <a:srgbClr val="002060"/>
                </a:solidFill>
              </a:rPr>
              <a:t>Sklep i świadczona przeze mnie </a:t>
            </a:r>
            <a:r>
              <a:rPr lang="pl-PL" sz="2800" dirty="0">
                <a:solidFill>
                  <a:srgbClr val="002060"/>
                </a:solidFill>
              </a:rPr>
              <a:t>usługa będzie polegać na </a:t>
            </a:r>
            <a:r>
              <a:rPr lang="pl-PL" sz="2800" dirty="0" smtClean="0">
                <a:solidFill>
                  <a:srgbClr val="002060"/>
                </a:solidFill>
              </a:rPr>
              <a:t>udostępnianiu przez nas pierników o różnym i bogatym asortymencie, oraz parzenie kawy i herbaty, które będą serwowane na miejscu i na wynos.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969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600" dirty="0"/>
              <a:t>Czy posiadasz/ będziesz posiadał odpowiednią wiedzę i doświadczenie aby prowadzić ten rodzaj działalności gospodarczej?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pl-PL" sz="3600" b="1" dirty="0" smtClean="0">
                <a:solidFill>
                  <a:srgbClr val="002060"/>
                </a:solidFill>
              </a:rPr>
              <a:t>Posiadam kwalifikacje cukiernika. Mam szeroką wiedzę zdobytą w szkole i duże doświadczenie, którego nabyłam podczas zajęć praktycznych w wyspecjalizowanej pracowni w naszej szkole. Uważam, że moje umiejętności są wystarczające i odpowiednie, aby spróbować coś zrobić i zrealizować swoje marzenia. </a:t>
            </a:r>
            <a:endParaRPr lang="pl-PL" sz="3600" b="1" dirty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pl-PL" sz="3600" b="1" dirty="0" smtClean="0">
                <a:solidFill>
                  <a:srgbClr val="002060"/>
                </a:solidFill>
              </a:rPr>
              <a:t>Zdobyłam </a:t>
            </a:r>
            <a:r>
              <a:rPr lang="pl-PL" sz="3600" b="1" dirty="0">
                <a:solidFill>
                  <a:srgbClr val="002060"/>
                </a:solidFill>
              </a:rPr>
              <a:t>wiedzę parzenia kawy i herbaty we własnym zakresie, studiując różne publikacje i obserwując działalność innych placówek tego typu.</a:t>
            </a:r>
          </a:p>
          <a:p>
            <a:pPr marL="4572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1418525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r>
              <a:rPr lang="pl-PL" sz="2600" dirty="0"/>
              <a:t>Dlaczego chcesz założyć to przedsięwzięcie?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414" y="1124744"/>
            <a:ext cx="6005336" cy="55874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rgbClr val="002060"/>
                </a:solidFill>
              </a:rPr>
              <a:t>Prowadzenie sklepu z piernikami, kawą i herbatą jest kontynuacją mojej </a:t>
            </a:r>
            <a:r>
              <a:rPr lang="pl-PL" sz="2400" b="1" dirty="0" smtClean="0">
                <a:solidFill>
                  <a:srgbClr val="002060"/>
                </a:solidFill>
              </a:rPr>
              <a:t>pasji, kontynuacją tradycji rodzinnej i miasta Nysy. 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Lubię </a:t>
            </a:r>
            <a:r>
              <a:rPr lang="pl-PL" sz="2400" b="1" dirty="0">
                <a:solidFill>
                  <a:srgbClr val="002060"/>
                </a:solidFill>
              </a:rPr>
              <a:t>wypiekać </a:t>
            </a:r>
            <a:r>
              <a:rPr lang="pl-PL" sz="2400" b="1" dirty="0" smtClean="0">
                <a:solidFill>
                  <a:srgbClr val="002060"/>
                </a:solidFill>
              </a:rPr>
              <a:t>ciasta.</a:t>
            </a:r>
            <a:endParaRPr lang="pl-PL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l-PL" sz="2400" b="1" dirty="0">
                <a:solidFill>
                  <a:srgbClr val="002060"/>
                </a:solidFill>
              </a:rPr>
              <a:t>Mam wsparcie ze strony mojej babci, która wypieka </a:t>
            </a:r>
            <a:r>
              <a:rPr lang="pl-PL" sz="2400" b="1" dirty="0" smtClean="0">
                <a:solidFill>
                  <a:srgbClr val="002060"/>
                </a:solidFill>
              </a:rPr>
              <a:t>smaczne, aromatyczne, o bogatym asortymencie pierniki </a:t>
            </a:r>
            <a:r>
              <a:rPr lang="pl-PL" sz="2400" b="1" dirty="0">
                <a:solidFill>
                  <a:srgbClr val="002060"/>
                </a:solidFill>
              </a:rPr>
              <a:t>według własnego </a:t>
            </a:r>
            <a:r>
              <a:rPr lang="pl-PL" sz="2400" b="1" dirty="0" smtClean="0">
                <a:solidFill>
                  <a:srgbClr val="002060"/>
                </a:solidFill>
              </a:rPr>
              <a:t>przepisu, który jest przekazywany z pokolenia na pokolenie i stał się rodzinną tradycją. 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Przepis </a:t>
            </a:r>
            <a:r>
              <a:rPr lang="pl-PL" sz="2400" b="1" dirty="0">
                <a:solidFill>
                  <a:srgbClr val="002060"/>
                </a:solidFill>
              </a:rPr>
              <a:t>mojej babci będzie podstawą do wypieku pierników w moim </a:t>
            </a:r>
            <a:r>
              <a:rPr lang="pl-PL" sz="2400" b="1" dirty="0" smtClean="0">
                <a:solidFill>
                  <a:srgbClr val="002060"/>
                </a:solidFill>
              </a:rPr>
              <a:t>sklepie</a:t>
            </a:r>
            <a:r>
              <a:rPr lang="pl-PL" sz="2400" b="1" dirty="0">
                <a:solidFill>
                  <a:srgbClr val="002060"/>
                </a:solidFill>
              </a:rPr>
              <a:t>.</a:t>
            </a:r>
            <a:r>
              <a:rPr lang="pl-PL" sz="2400" b="1" dirty="0" smtClean="0">
                <a:solidFill>
                  <a:srgbClr val="002060"/>
                </a:solidFill>
              </a:rPr>
              <a:t>  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Będę korzystała z jej rad, doświadczenia i aktywnej pomocy.</a:t>
            </a:r>
            <a:endParaRPr lang="pl-PL" sz="2400" b="1" dirty="0">
              <a:solidFill>
                <a:srgbClr val="002060"/>
              </a:solidFill>
            </a:endParaRPr>
          </a:p>
          <a:p>
            <a:pPr marL="45720" indent="0" algn="just">
              <a:buNone/>
            </a:pPr>
            <a:endParaRPr lang="pl-PL" sz="2200" dirty="0"/>
          </a:p>
          <a:p>
            <a:pPr marL="45720" indent="0" algn="just">
              <a:buNone/>
            </a:pPr>
            <a:endParaRPr lang="en-US" sz="2200" dirty="0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1052736"/>
            <a:ext cx="2016224" cy="2958814"/>
          </a:xfrm>
        </p:spPr>
      </p:pic>
      <p:sp>
        <p:nvSpPr>
          <p:cNvPr id="5" name="TextBox 4"/>
          <p:cNvSpPr txBox="1"/>
          <p:nvPr/>
        </p:nvSpPr>
        <p:spPr>
          <a:xfrm>
            <a:off x="6309751" y="3933056"/>
            <a:ext cx="258272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l-PL" sz="2800" b="1" dirty="0" smtClean="0">
                <a:solidFill>
                  <a:srgbClr val="FF0000"/>
                </a:solidFill>
              </a:rPr>
              <a:t>Wiekowa tradycja, którą chcę wznowić, rozpowszechnić i kontynuować w Nysie</a:t>
            </a:r>
            <a:endParaRPr lang="pl-P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39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290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Krótko opisz dziedzinę do jakiej masz zamiar wejść oraz usługę, którą chciałbyś wytwarzać lub sprzedawać. </vt:lpstr>
      <vt:lpstr>Czy posiadasz/ będziesz posiadał odpowiednią wiedzę i doświadczenie aby prowadzić ten rodzaj działalności gospodarczej? </vt:lpstr>
      <vt:lpstr>Dlaczego chcesz założyć to przedsięwzięcie?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Krótko opisz dziedzinę do jakiej masz zamiar wejść oraz usługę, którą chciałbyś wytwarzać lub sprzedawać. </dc:title>
  <dc:creator>KOMPUTER</dc:creator>
  <cp:lastModifiedBy>KOMPUTER</cp:lastModifiedBy>
  <cp:revision>2</cp:revision>
  <dcterms:created xsi:type="dcterms:W3CDTF">2018-03-07T15:32:15Z</dcterms:created>
  <dcterms:modified xsi:type="dcterms:W3CDTF">2018-03-07T15:35:06Z</dcterms:modified>
</cp:coreProperties>
</file>